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330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E6E01-5F2C-4341-A681-D4C9779D5EE7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8B999-49C5-48FF-AF17-E6643FC09F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12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470B-98BF-4491-877D-F1B0C25D98E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52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04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13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23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54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36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06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8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19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491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13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3CB55-BE94-4D79-B9FF-E53083CBD72F}" type="datetimeFigureOut">
              <a:rPr lang="fr-FR" smtClean="0"/>
              <a:t>22/09/2013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DF2F-ED84-4E65-A76E-3135147AF4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07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87184" y="230791"/>
            <a:ext cx="3757783" cy="40916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atin typeface="Agency FB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3715" y="116632"/>
            <a:ext cx="3987692" cy="432000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latin typeface="Agency FB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71407" y="116632"/>
            <a:ext cx="3987692" cy="432000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latin typeface="Agency FB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04344" y="239980"/>
            <a:ext cx="374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cap="all" dirty="0">
                <a:latin typeface="Classic Robot" pitchFamily="2" charset="0"/>
              </a:rPr>
              <a:t> </a:t>
            </a:r>
            <a:r>
              <a:rPr lang="fr-FR" sz="2000" cap="all" dirty="0" smtClean="0">
                <a:latin typeface="Classic Robot" pitchFamily="2" charset="0"/>
              </a:rPr>
              <a:t>        </a:t>
            </a:r>
            <a:r>
              <a:rPr lang="fr-FR" sz="2000" cap="all" dirty="0" err="1" smtClean="0">
                <a:latin typeface="Classic Robot" pitchFamily="2" charset="0"/>
              </a:rPr>
              <a:t>Chèr</a:t>
            </a:r>
            <a:r>
              <a:rPr lang="fr-FR" sz="2000" cap="all" dirty="0" smtClean="0">
                <a:latin typeface="Classic Robot" pitchFamily="2" charset="0"/>
              </a:rPr>
              <a:t>(e) …………………….., </a:t>
            </a:r>
            <a:endParaRPr lang="fr-FR" sz="2000" cap="all" dirty="0" smtClean="0">
              <a:latin typeface="Classic Robot" pitchFamily="2" charset="0"/>
            </a:endParaRPr>
          </a:p>
          <a:p>
            <a:pPr algn="ctr"/>
            <a:r>
              <a:rPr lang="fr-FR" sz="2000" cap="all" dirty="0" smtClean="0">
                <a:latin typeface="Classic Robot" pitchFamily="2" charset="0"/>
              </a:rPr>
              <a:t>Tu es </a:t>
            </a:r>
            <a:r>
              <a:rPr lang="fr-FR" sz="2000" cap="all" dirty="0" smtClean="0">
                <a:latin typeface="Classic Robot" pitchFamily="2" charset="0"/>
              </a:rPr>
              <a:t>invité(e) </a:t>
            </a:r>
            <a:r>
              <a:rPr lang="fr-FR" sz="2000" cap="all" dirty="0" smtClean="0">
                <a:latin typeface="Classic Robot" pitchFamily="2" charset="0"/>
              </a:rPr>
              <a:t>à l’anniversaire de</a:t>
            </a:r>
            <a:endParaRPr lang="fr-FR" sz="2000" cap="all" dirty="0">
              <a:latin typeface="Classic Robot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0487" y="1424970"/>
            <a:ext cx="2127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ic Robot" pitchFamily="2" charset="0"/>
              </a:rPr>
              <a:t>TITI !!!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ic Robot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7183" y="2348881"/>
            <a:ext cx="38561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all" dirty="0" smtClean="0">
                <a:latin typeface="Classic Robot" pitchFamily="2" charset="0"/>
              </a:rPr>
              <a:t>Il t’attends…             le ………………………… ……………………………. </a:t>
            </a:r>
            <a:r>
              <a:rPr lang="fr-FR" sz="1400" cap="all" dirty="0" smtClean="0">
                <a:latin typeface="Classic Robot" pitchFamily="2" charset="0"/>
              </a:rPr>
              <a:t>de </a:t>
            </a:r>
            <a:r>
              <a:rPr lang="fr-FR" sz="1400" cap="all" dirty="0" smtClean="0">
                <a:latin typeface="Classic Robot" pitchFamily="2" charset="0"/>
              </a:rPr>
              <a:t>…………………. </a:t>
            </a:r>
            <a:r>
              <a:rPr lang="fr-FR" sz="1400" cap="all" dirty="0" smtClean="0">
                <a:latin typeface="Classic Robot" pitchFamily="2" charset="0"/>
              </a:rPr>
              <a:t>à </a:t>
            </a:r>
            <a:r>
              <a:rPr lang="fr-FR" sz="1400" cap="all" dirty="0" smtClean="0">
                <a:latin typeface="Classic Robot" pitchFamily="2" charset="0"/>
              </a:rPr>
              <a:t>…………………….</a:t>
            </a:r>
            <a:endParaRPr lang="fr-FR" sz="1400" cap="all" dirty="0" smtClean="0">
              <a:latin typeface="Classic Robot" pitchFamily="2" charset="0"/>
            </a:endParaRPr>
          </a:p>
          <a:p>
            <a:r>
              <a:rPr lang="fr-FR" sz="1400" cap="all" dirty="0" smtClean="0">
                <a:latin typeface="Classic Robot" pitchFamily="2" charset="0"/>
              </a:rPr>
              <a:t>Au </a:t>
            </a:r>
            <a:r>
              <a:rPr lang="fr-FR" sz="1400" cap="all" dirty="0" smtClean="0">
                <a:latin typeface="Classic Robot" pitchFamily="2" charset="0"/>
              </a:rPr>
              <a:t>………………………………………………………………………</a:t>
            </a:r>
          </a:p>
          <a:p>
            <a:r>
              <a:rPr lang="fr-FR" sz="1400" cap="all" dirty="0" smtClean="0">
                <a:latin typeface="Classic Robot" pitchFamily="2" charset="0"/>
              </a:rPr>
              <a:t>............................................................................</a:t>
            </a:r>
            <a:endParaRPr lang="fr-FR" sz="1400" cap="all" dirty="0" smtClean="0">
              <a:latin typeface="Classic Robot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611684">
            <a:off x="1079817" y="2644135"/>
            <a:ext cx="3456384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cap="all" dirty="0" smtClean="0">
                <a:latin typeface="Classic Robot" pitchFamily="2" charset="0"/>
              </a:rPr>
              <a:t>Si tu souhaites venir </a:t>
            </a:r>
            <a:r>
              <a:rPr lang="fr-FR" sz="1400" cap="all" dirty="0" smtClean="0">
                <a:latin typeface="Classic Robot" pitchFamily="2" charset="0"/>
              </a:rPr>
              <a:t>déguisé(e), </a:t>
            </a:r>
            <a:r>
              <a:rPr lang="fr-FR" sz="1400" cap="all" dirty="0" smtClean="0">
                <a:latin typeface="Classic Robot" pitchFamily="2" charset="0"/>
              </a:rPr>
              <a:t>n’hésite pas</a:t>
            </a:r>
          </a:p>
          <a:p>
            <a:pPr algn="ctr"/>
            <a:r>
              <a:rPr lang="fr-FR" sz="1400" cap="all" dirty="0" smtClean="0">
                <a:latin typeface="Classic Robot" pitchFamily="2" charset="0"/>
              </a:rPr>
              <a:t>et enfile ton costume préféré</a:t>
            </a:r>
            <a:r>
              <a:rPr lang="fr-FR" sz="1400" cap="all" dirty="0">
                <a:latin typeface="Classic Robot" pitchFamily="2" charset="0"/>
              </a:rPr>
              <a:t>! </a:t>
            </a:r>
            <a:r>
              <a:rPr lang="fr-FR" sz="1400" cap="all" dirty="0" err="1">
                <a:latin typeface="Classic Robot" pitchFamily="2" charset="0"/>
              </a:rPr>
              <a:t>Tûûûûûûûûûûûûût</a:t>
            </a:r>
            <a:r>
              <a:rPr lang="fr-FR" sz="1400" cap="all" dirty="0" smtClean="0">
                <a:latin typeface="Classic Robot" pitchFamily="2" charset="0"/>
              </a:rPr>
              <a:t>!</a:t>
            </a:r>
            <a:endParaRPr lang="fr-FR" sz="1400" cap="all" dirty="0">
              <a:latin typeface="Classic Robot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87183" y="3429000"/>
            <a:ext cx="37713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all" dirty="0" smtClean="0">
                <a:latin typeface="Classic Robot" pitchFamily="2" charset="0"/>
              </a:rPr>
              <a:t>N’oublie pas...           de lui dire que tu seras là !</a:t>
            </a:r>
          </a:p>
          <a:p>
            <a:r>
              <a:rPr lang="fr-FR" sz="1200" dirty="0" err="1" smtClean="0">
                <a:latin typeface="Classic Robot" pitchFamily="2" charset="0"/>
              </a:rPr>
              <a:t>DringDring</a:t>
            </a:r>
            <a:r>
              <a:rPr lang="fr-FR" sz="1200" dirty="0" smtClean="0">
                <a:latin typeface="Classic Robot" pitchFamily="2" charset="0"/>
              </a:rPr>
              <a:t> </a:t>
            </a:r>
            <a:r>
              <a:rPr lang="fr-FR" sz="1200" cap="all" dirty="0" smtClean="0">
                <a:latin typeface="Classic Robot" pitchFamily="2" charset="0"/>
              </a:rPr>
              <a:t>: </a:t>
            </a:r>
            <a:r>
              <a:rPr lang="fr-FR" sz="1200" cap="all" dirty="0" smtClean="0">
                <a:latin typeface="Classic Robot" pitchFamily="2" charset="0"/>
              </a:rPr>
              <a:t>……………………………………………….</a:t>
            </a:r>
            <a:r>
              <a:rPr lang="fr-FR" sz="1200" cap="all" dirty="0" smtClean="0">
                <a:latin typeface="Classic Robot" pitchFamily="2" charset="0"/>
              </a:rPr>
              <a:t> </a:t>
            </a:r>
            <a:endParaRPr lang="fr-FR" sz="1200" cap="all" dirty="0" smtClean="0">
              <a:latin typeface="Classic Robot" pitchFamily="2" charset="0"/>
            </a:endParaRPr>
          </a:p>
          <a:p>
            <a:r>
              <a:rPr lang="fr-FR" sz="1200" dirty="0" err="1" smtClean="0">
                <a:latin typeface="Classic Robot" pitchFamily="2" charset="0"/>
              </a:rPr>
              <a:t>TiiiTûûChboingChboingPshhh</a:t>
            </a:r>
            <a:r>
              <a:rPr lang="fr-FR" sz="1200" cap="all" dirty="0" smtClean="0">
                <a:latin typeface="Classic Robot" pitchFamily="2" charset="0"/>
              </a:rPr>
              <a:t> </a:t>
            </a:r>
            <a:r>
              <a:rPr lang="fr-FR" sz="1200" cap="all" dirty="0" smtClean="0">
                <a:latin typeface="Classic Robot" pitchFamily="2" charset="0"/>
              </a:rPr>
              <a:t>:……………………………………………</a:t>
            </a:r>
            <a:endParaRPr lang="fr-FR" sz="1200" dirty="0">
              <a:latin typeface="Classic Robot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5855">
            <a:off x="7710417" y="2777268"/>
            <a:ext cx="769493" cy="43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384">
            <a:off x="6217730" y="2187305"/>
            <a:ext cx="1021987" cy="37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7441">
            <a:off x="6409900" y="3341409"/>
            <a:ext cx="725880" cy="30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6818">
            <a:off x="4943755" y="355932"/>
            <a:ext cx="1028070" cy="40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83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59</Words>
  <Application>Microsoft Office PowerPoint</Application>
  <PresentationFormat>Affichage à l'écran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</dc:creator>
  <cp:lastModifiedBy>Magali</cp:lastModifiedBy>
  <cp:revision>1</cp:revision>
  <dcterms:created xsi:type="dcterms:W3CDTF">2013-09-22T10:18:08Z</dcterms:created>
  <dcterms:modified xsi:type="dcterms:W3CDTF">2013-09-22T10:21:26Z</dcterms:modified>
</cp:coreProperties>
</file>